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425" r:id="rId3"/>
    <p:sldId id="440" r:id="rId4"/>
    <p:sldId id="344" r:id="rId5"/>
    <p:sldId id="44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74868-9328-4D36-A7D8-7676BC41E920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CC380-ECF2-410A-B528-92FC72925B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90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89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33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93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40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3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23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1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19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37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87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04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A1246-38C7-4849-BDAC-1CD594BE3AEA}" type="datetimeFigureOut">
              <a:rPr lang="fr-FR" smtClean="0"/>
              <a:t>21/08/2015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C9D4-E21E-4EAC-BEF1-8D13EA25B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21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I. Missions Etrangers de Paris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ea typeface="新細明體" charset="-120"/>
            </a:endParaRPr>
          </a:p>
        </p:txBody>
      </p:sp>
      <p:pic>
        <p:nvPicPr>
          <p:cNvPr id="308228" name="Picture 4" descr="Carte Asie M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9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5040560" cy="6552728"/>
          </a:xfrm>
        </p:spPr>
      </p:pic>
    </p:spTree>
    <p:extLst>
      <p:ext uri="{BB962C8B-B14F-4D97-AF65-F5344CB8AC3E}">
        <p14:creationId xmlns:p14="http://schemas.microsoft.com/office/powerpoint/2010/main" val="30892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Laicki</a:t>
            </a:r>
            <a:r>
              <a:rPr lang="fr-FR" dirty="0" smtClean="0"/>
              <a:t> </a:t>
            </a:r>
            <a:r>
              <a:rPr lang="fr-FR" dirty="0" err="1" smtClean="0"/>
              <a:t>misionari</a:t>
            </a:r>
            <a:r>
              <a:rPr lang="fr-FR" dirty="0" smtClean="0"/>
              <a:t> - </a:t>
            </a:r>
            <a:r>
              <a:rPr lang="fr-FR" dirty="0" err="1" smtClean="0"/>
              <a:t>dobrovolnici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265709"/>
            <a:ext cx="7488832" cy="5002540"/>
          </a:xfrm>
        </p:spPr>
      </p:pic>
    </p:spTree>
    <p:extLst>
      <p:ext uri="{BB962C8B-B14F-4D97-AF65-F5344CB8AC3E}">
        <p14:creationId xmlns:p14="http://schemas.microsoft.com/office/powerpoint/2010/main" val="17705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Kontakt</a:t>
            </a:r>
            <a:r>
              <a:rPr lang="fr-FR" dirty="0" smtClean="0"/>
              <a:t> </a:t>
            </a:r>
            <a:r>
              <a:rPr lang="fr-FR" dirty="0" err="1" smtClean="0"/>
              <a:t>pre</a:t>
            </a:r>
            <a:r>
              <a:rPr lang="fr-FR" dirty="0" smtClean="0"/>
              <a:t> </a:t>
            </a:r>
            <a:r>
              <a:rPr lang="fr-FR" dirty="0" err="1" smtClean="0"/>
              <a:t>francuzsky</a:t>
            </a:r>
            <a:r>
              <a:rPr lang="fr-FR" dirty="0" smtClean="0"/>
              <a:t> </a:t>
            </a:r>
            <a:r>
              <a:rPr lang="fr-FR" dirty="0" err="1" smtClean="0"/>
              <a:t>hovoriacich</a:t>
            </a:r>
            <a:r>
              <a:rPr lang="fr-FR" dirty="0" smtClean="0"/>
              <a:t> </a:t>
            </a:r>
            <a:r>
              <a:rPr lang="fr-FR" dirty="0" err="1" smtClean="0"/>
              <a:t>zaujemcov</a:t>
            </a:r>
            <a:r>
              <a:rPr lang="fr-FR" dirty="0" smtClean="0"/>
              <a:t> o </a:t>
            </a:r>
            <a:r>
              <a:rPr lang="fr-FR" dirty="0" err="1" smtClean="0"/>
              <a:t>laicke</a:t>
            </a:r>
            <a:r>
              <a:rPr lang="fr-FR" dirty="0" smtClean="0"/>
              <a:t> </a:t>
            </a:r>
            <a:r>
              <a:rPr lang="fr-FR" dirty="0" err="1" smtClean="0"/>
              <a:t>misie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Parizske</a:t>
            </a:r>
            <a:r>
              <a:rPr lang="fr-FR" dirty="0" smtClean="0"/>
              <a:t> </a:t>
            </a:r>
            <a:r>
              <a:rPr lang="fr-FR" dirty="0" err="1" smtClean="0"/>
              <a:t>Zahranicne</a:t>
            </a:r>
            <a:r>
              <a:rPr lang="fr-FR" dirty="0" smtClean="0"/>
              <a:t> </a:t>
            </a:r>
            <a:r>
              <a:rPr lang="fr-FR" dirty="0" err="1" smtClean="0"/>
              <a:t>Misie</a:t>
            </a:r>
            <a:r>
              <a:rPr lang="fr-FR" dirty="0" smtClean="0"/>
              <a:t> (</a:t>
            </a:r>
            <a:r>
              <a:rPr lang="fr-FR" i="1" dirty="0" smtClean="0"/>
              <a:t>Missions Etrangères de Paris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err="1" smtClean="0"/>
              <a:t>diakon</a:t>
            </a:r>
            <a:r>
              <a:rPr lang="fr-FR" dirty="0" smtClean="0"/>
              <a:t> Bohdan JACOS</a:t>
            </a:r>
          </a:p>
          <a:p>
            <a:pPr marL="0" indent="0">
              <a:buNone/>
            </a:pPr>
            <a:r>
              <a:rPr lang="fr-FR" dirty="0" smtClean="0"/>
              <a:t>e-mail: bohdan_jacos@hotmail.com</a:t>
            </a:r>
          </a:p>
          <a:p>
            <a:pPr marL="0" indent="0">
              <a:buNone/>
            </a:pPr>
            <a:r>
              <a:rPr lang="fr-FR" dirty="0" smtClean="0"/>
              <a:t>Web: www.mepasie.org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37</Words>
  <Application>Microsoft Office PowerPoint</Application>
  <PresentationFormat>Affichage à l'écran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I. Missions Etrangers de Paris </vt:lpstr>
      <vt:lpstr>Présentation PowerPoint</vt:lpstr>
      <vt:lpstr>Présentation PowerPoint</vt:lpstr>
      <vt:lpstr>Laicki misionari - dobrovolnici</vt:lpstr>
      <vt:lpstr>Kontakt pre francuzsky hovoriacich zaujemcov o laicke misie: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Bohdan</dc:creator>
  <cp:lastModifiedBy>Bohdan</cp:lastModifiedBy>
  <cp:revision>120</cp:revision>
  <dcterms:created xsi:type="dcterms:W3CDTF">2012-02-10T11:37:42Z</dcterms:created>
  <dcterms:modified xsi:type="dcterms:W3CDTF">2015-08-21T16:49:53Z</dcterms:modified>
</cp:coreProperties>
</file>